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16ac1b4e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16ac1b4e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16ac1b4e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16ac1b4e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countyhealthrankings.org/app/washington/2021/rankings/douglas/county/outcomes/overall/snapshot" TargetMode="External"/><Relationship Id="rId4" Type="http://schemas.openxmlformats.org/officeDocument/2006/relationships/hyperlink" Target="https://www.countyhealthrankings.org/app/washington/2021/rankings/chelan/county/outcomes/overall/snapsho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countyhealthrankings.org/app/washington/2021/rankings/douglas/county/outcomes/overall/snapshot" TargetMode="External"/><Relationship Id="rId4" Type="http://schemas.openxmlformats.org/officeDocument/2006/relationships/hyperlink" Target="https://www.countyhealthrankings.org/app/washington/2021/rankings/chelan/county/outcomes/overall/snapsho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countyhealthrankings.org/app/washington/2021/rankings/douglas/county/outcomes/overall/snapshot" TargetMode="External"/><Relationship Id="rId4" Type="http://schemas.openxmlformats.org/officeDocument/2006/relationships/hyperlink" Target="https://www.countyhealthrankings.org/app/washington/2021/rankings/chelan/county/outcomes/overall/snapsho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155650" y="1383625"/>
            <a:ext cx="1423800" cy="2687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0125" y="110275"/>
            <a:ext cx="46824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chemeClr val="accent1"/>
                </a:solidFill>
              </a:rPr>
              <a:t>Adult </a:t>
            </a:r>
            <a:r>
              <a:rPr b="1" lang="en" sz="3900">
                <a:solidFill>
                  <a:schemeClr val="accent1"/>
                </a:solidFill>
              </a:rPr>
              <a:t>Obesity </a:t>
            </a:r>
            <a:endParaRPr b="1" sz="3900">
              <a:solidFill>
                <a:schemeClr val="accen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644400" y="4188875"/>
            <a:ext cx="280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accent1"/>
                </a:solidFill>
              </a:rPr>
              <a:t>County is getting worse for this measure (Higher than state percentage) </a:t>
            </a:r>
            <a:endParaRPr sz="1700">
              <a:solidFill>
                <a:schemeClr val="accent1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41425" y="1143000"/>
            <a:ext cx="20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804825" y="933300"/>
            <a:ext cx="200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Chelan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5777200" y="1463850"/>
            <a:ext cx="1423800" cy="2687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5184725" y="933325"/>
            <a:ext cx="270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Douglas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5104525" y="4188875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County is getting worse for this measure (Higher than state percentage) </a:t>
            </a:r>
            <a:endParaRPr sz="1700">
              <a:solidFill>
                <a:schemeClr val="accent1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6093900" y="0"/>
            <a:ext cx="3000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</a:rPr>
              <a:t>Reference: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Douglas County, Washington | County Health Rankings &amp; Roadmaps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Chelan County, Washington | County Health Rankings &amp; Roadmaps</a:t>
            </a:r>
            <a:endParaRPr sz="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1776625" y="1454363"/>
            <a:ext cx="1423800" cy="2687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100125" y="110275"/>
            <a:ext cx="55899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chemeClr val="accent1"/>
                </a:solidFill>
              </a:rPr>
              <a:t>Physical In-Activity </a:t>
            </a:r>
            <a:endParaRPr b="1" sz="3900">
              <a:solidFill>
                <a:schemeClr val="accent1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1191250" y="4188875"/>
            <a:ext cx="2807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County is getting worse for this measure (Higher than state percentage) </a:t>
            </a:r>
            <a:endParaRPr sz="1700">
              <a:solidFill>
                <a:schemeClr val="accent1"/>
              </a:solidFill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41425" y="1143000"/>
            <a:ext cx="20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592350" y="928563"/>
            <a:ext cx="200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Chelan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907550" y="1463850"/>
            <a:ext cx="1423800" cy="26871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5264950" y="933325"/>
            <a:ext cx="270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Douglas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5264950" y="4188875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County is getting worse for this measure (Higher than state percentage) </a:t>
            </a:r>
            <a:endParaRPr sz="1700">
              <a:solidFill>
                <a:schemeClr val="accent1"/>
              </a:solidFill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468750" y="0"/>
            <a:ext cx="4592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          </a:t>
            </a:r>
            <a:r>
              <a:rPr lang="en" sz="800"/>
              <a:t>                               Reference: </a:t>
            </a:r>
            <a:endParaRPr sz="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Douglas County, Washington | County Health Rankings &amp; Roadmaps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                            </a:t>
            </a: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Chelan County, Washington | County Health Rankings &amp; Roadmaps</a:t>
            </a:r>
            <a:endParaRPr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/>
        </p:nvSpPr>
        <p:spPr>
          <a:xfrm>
            <a:off x="171450" y="15175"/>
            <a:ext cx="56364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chemeClr val="accent1"/>
                </a:solidFill>
              </a:rPr>
              <a:t>Alcohol Impaired </a:t>
            </a:r>
            <a:endParaRPr b="1" sz="3900">
              <a:solidFill>
                <a:schemeClr val="accen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chemeClr val="accent1"/>
                </a:solidFill>
              </a:rPr>
              <a:t>Driving Deaths </a:t>
            </a:r>
            <a:endParaRPr b="1" sz="3900">
              <a:solidFill>
                <a:schemeClr val="accent1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130625" y="3932650"/>
            <a:ext cx="2807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County is staying the same for this measure </a:t>
            </a:r>
            <a:endParaRPr sz="2000">
              <a:solidFill>
                <a:schemeClr val="accent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541425" y="1143000"/>
            <a:ext cx="2005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5"/>
          <p:cNvSpPr txBox="1"/>
          <p:nvPr/>
        </p:nvSpPr>
        <p:spPr>
          <a:xfrm>
            <a:off x="1585325" y="1897163"/>
            <a:ext cx="2005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Chelan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84" name="Google Shape;84;p15"/>
          <p:cNvSpPr txBox="1"/>
          <p:nvPr/>
        </p:nvSpPr>
        <p:spPr>
          <a:xfrm>
            <a:off x="5629275" y="1844150"/>
            <a:ext cx="27090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</a:rPr>
              <a:t>Douglas County </a:t>
            </a:r>
            <a:endParaRPr b="1" sz="2000">
              <a:solidFill>
                <a:schemeClr val="accent1"/>
              </a:solidFill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5483775" y="3878500"/>
            <a:ext cx="3000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1"/>
                </a:solidFill>
              </a:rPr>
              <a:t>County is staying the same for this measure  (Higher than state percentage) </a:t>
            </a:r>
            <a:endParaRPr sz="1700">
              <a:solidFill>
                <a:schemeClr val="accent1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4551975" y="15175"/>
            <a:ext cx="45924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           </a:t>
            </a:r>
            <a:r>
              <a:rPr lang="en" sz="800"/>
              <a:t>                               Reference: </a:t>
            </a:r>
            <a:endParaRPr sz="8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Douglas County, Washington | County Health Rankings &amp; Roadmaps</a:t>
            </a:r>
            <a:endParaRPr sz="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                                            </a:t>
            </a:r>
            <a:r>
              <a:rPr lang="en" sz="800">
                <a:solidFill>
                  <a:srgbClr val="201F1E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Chelan County, Washington | County Health Rankings &amp; Roadmaps</a:t>
            </a:r>
            <a:endParaRPr sz="800"/>
          </a:p>
        </p:txBody>
      </p:sp>
      <p:sp>
        <p:nvSpPr>
          <p:cNvPr id="87" name="Google Shape;87;p15"/>
          <p:cNvSpPr/>
          <p:nvPr/>
        </p:nvSpPr>
        <p:spPr>
          <a:xfrm>
            <a:off x="910800" y="2486025"/>
            <a:ext cx="3118500" cy="12432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5338725" y="2486025"/>
            <a:ext cx="3118500" cy="12432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