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4" r:id="rId5"/>
    <p:sldId id="259" r:id="rId6"/>
    <p:sldId id="260" r:id="rId7"/>
    <p:sldId id="268" r:id="rId8"/>
    <p:sldId id="267" r:id="rId9"/>
    <p:sldId id="262"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8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8/14/2018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8/14/2018</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8/14/2018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Okanogan County Coalition for Health Improvement</a:t>
            </a:r>
            <a:endParaRPr lang="en-US" dirty="0"/>
          </a:p>
        </p:txBody>
      </p:sp>
      <p:sp>
        <p:nvSpPr>
          <p:cNvPr id="3" name="Subtitle 2"/>
          <p:cNvSpPr>
            <a:spLocks noGrp="1"/>
          </p:cNvSpPr>
          <p:nvPr>
            <p:ph type="subTitle" idx="1"/>
          </p:nvPr>
        </p:nvSpPr>
        <p:spPr/>
        <p:txBody>
          <a:bodyPr/>
          <a:lstStyle/>
          <a:p>
            <a:r>
              <a:rPr lang="en-US" dirty="0" smtClean="0"/>
              <a:t>August 20, 2018</a:t>
            </a:r>
            <a:endParaRPr lang="en-US" dirty="0"/>
          </a:p>
        </p:txBody>
      </p:sp>
    </p:spTree>
    <p:extLst>
      <p:ext uri="{BB962C8B-B14F-4D97-AF65-F5344CB8AC3E}">
        <p14:creationId xmlns:p14="http://schemas.microsoft.com/office/powerpoint/2010/main" val="233130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Okanogan County CHI Membership, Governance, and Decision-Making</a:t>
            </a:r>
            <a:endParaRPr lang="en-US" dirty="0"/>
          </a:p>
        </p:txBody>
      </p:sp>
      <p:sp>
        <p:nvSpPr>
          <p:cNvPr id="3" name="Content Placeholder 2"/>
          <p:cNvSpPr>
            <a:spLocks noGrp="1"/>
          </p:cNvSpPr>
          <p:nvPr>
            <p:ph idx="1"/>
          </p:nvPr>
        </p:nvSpPr>
        <p:spPr/>
        <p:txBody>
          <a:bodyPr>
            <a:normAutofit/>
          </a:bodyPr>
          <a:lstStyle/>
          <a:p>
            <a:r>
              <a:rPr lang="en-US" dirty="0" smtClean="0"/>
              <a:t>For the next meeting:</a:t>
            </a:r>
          </a:p>
          <a:p>
            <a:pPr lvl="1"/>
            <a:r>
              <a:rPr lang="en-US" dirty="0" smtClean="0"/>
              <a:t>What is the mission of the </a:t>
            </a:r>
            <a:r>
              <a:rPr lang="en-US" b="1" dirty="0" smtClean="0"/>
              <a:t>Okanogan County </a:t>
            </a:r>
            <a:r>
              <a:rPr lang="en-US" dirty="0" smtClean="0"/>
              <a:t>Coalition for Health Improvement?</a:t>
            </a:r>
          </a:p>
          <a:p>
            <a:pPr lvl="1"/>
            <a:r>
              <a:rPr lang="en-US" dirty="0" smtClean="0"/>
              <a:t>What are our goals for 2018? 2019?</a:t>
            </a:r>
          </a:p>
          <a:p>
            <a:pPr lvl="1"/>
            <a:r>
              <a:rPr lang="en-US" dirty="0" smtClean="0"/>
              <a:t>What do you want from the CHI?</a:t>
            </a:r>
          </a:p>
          <a:p>
            <a:pPr lvl="1"/>
            <a:endParaRPr lang="en-US" dirty="0"/>
          </a:p>
          <a:p>
            <a:pPr marL="457200" lvl="1" indent="0">
              <a:buNone/>
            </a:pPr>
            <a:endParaRPr lang="en-US" dirty="0" smtClean="0"/>
          </a:p>
        </p:txBody>
      </p:sp>
    </p:spTree>
    <p:extLst>
      <p:ext uri="{BB962C8B-B14F-4D97-AF65-F5344CB8AC3E}">
        <p14:creationId xmlns:p14="http://schemas.microsoft.com/office/powerpoint/2010/main" val="3461362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Round Table</a:t>
            </a:r>
            <a:br>
              <a:rPr lang="en-US" dirty="0" smtClean="0"/>
            </a:br>
            <a:endParaRPr lang="en-US" dirty="0"/>
          </a:p>
        </p:txBody>
      </p:sp>
    </p:spTree>
    <p:extLst>
      <p:ext uri="{BB962C8B-B14F-4D97-AF65-F5344CB8AC3E}">
        <p14:creationId xmlns:p14="http://schemas.microsoft.com/office/powerpoint/2010/main" val="2450175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Welcome/Introductions</a:t>
            </a:r>
          </a:p>
          <a:p>
            <a:r>
              <a:rPr lang="en-US" dirty="0" smtClean="0"/>
              <a:t>NCACH Updates</a:t>
            </a:r>
          </a:p>
          <a:p>
            <a:r>
              <a:rPr lang="en-US" dirty="0" smtClean="0"/>
              <a:t>Fully Integrated Managed Care: Meet the Managed Care Organizations </a:t>
            </a:r>
          </a:p>
          <a:p>
            <a:r>
              <a:rPr lang="en-US" dirty="0" err="1" smtClean="0"/>
              <a:t>SkillSource</a:t>
            </a:r>
            <a:r>
              <a:rPr lang="en-US" dirty="0" smtClean="0"/>
              <a:t> presents – the North Central Washington Partnership Directory and Okanogan Workforce Collaboration Summit</a:t>
            </a:r>
          </a:p>
          <a:p>
            <a:r>
              <a:rPr lang="en-US" dirty="0" smtClean="0"/>
              <a:t>Membership, Governance, and Decision-Making: What it means to be a CHI member</a:t>
            </a:r>
          </a:p>
          <a:p>
            <a:r>
              <a:rPr lang="en-US" dirty="0" smtClean="0"/>
              <a:t>Roundtable</a:t>
            </a:r>
          </a:p>
          <a:p>
            <a:endParaRPr lang="en-US" dirty="0"/>
          </a:p>
        </p:txBody>
      </p:sp>
    </p:spTree>
    <p:extLst>
      <p:ext uri="{BB962C8B-B14F-4D97-AF65-F5344CB8AC3E}">
        <p14:creationId xmlns:p14="http://schemas.microsoft.com/office/powerpoint/2010/main" val="1530511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NCACH Updates</a:t>
            </a:r>
            <a:endParaRPr lang="en-US" dirty="0"/>
          </a:p>
        </p:txBody>
      </p:sp>
      <p:sp>
        <p:nvSpPr>
          <p:cNvPr id="3" name="Content Placeholder 2"/>
          <p:cNvSpPr>
            <a:spLocks noGrp="1"/>
          </p:cNvSpPr>
          <p:nvPr>
            <p:ph idx="1"/>
          </p:nvPr>
        </p:nvSpPr>
        <p:spPr/>
        <p:txBody>
          <a:bodyPr>
            <a:normAutofit lnSpcReduction="10000"/>
          </a:bodyPr>
          <a:lstStyle/>
          <a:p>
            <a:r>
              <a:rPr lang="en-US" dirty="0" smtClean="0"/>
              <a:t>Pathways HUB will be launching in October 2018 in Moses Lake, serving Medicaid or Medicaid-eligible populations who have had 3+ ED visits in a 12-month period</a:t>
            </a:r>
          </a:p>
          <a:p>
            <a:r>
              <a:rPr lang="en-US" dirty="0" smtClean="0"/>
              <a:t>Transitional Care and Diversion Interventions have developed a funding model and application for hospital partners to adopt a transitional care model across the region</a:t>
            </a:r>
          </a:p>
          <a:p>
            <a:r>
              <a:rPr lang="en-US" dirty="0" smtClean="0"/>
              <a:t>Whole Person Care Collaborative providers have recently submitted change plans, highlighting change tactics to improve quality and access to care, as well as to maximize provider resources</a:t>
            </a:r>
          </a:p>
          <a:p>
            <a:r>
              <a:rPr lang="en-US" dirty="0" smtClean="0"/>
              <a:t>Opioid Rapid-Cycle awards issued – projects underway. More funding and opportunities to get involved to be released soon. </a:t>
            </a:r>
          </a:p>
          <a:p>
            <a:r>
              <a:rPr lang="en-US" dirty="0" smtClean="0"/>
              <a:t>CHI Stakeholder Survey results are back – final summary to be released by October 2018 meeting</a:t>
            </a:r>
          </a:p>
        </p:txBody>
      </p:sp>
    </p:spTree>
    <p:extLst>
      <p:ext uri="{BB962C8B-B14F-4D97-AF65-F5344CB8AC3E}">
        <p14:creationId xmlns:p14="http://schemas.microsoft.com/office/powerpoint/2010/main" val="1796854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FIMC: Meet the MCOs serving Okanogan County beginning January 2019</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76506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SkillSource</a:t>
            </a:r>
            <a:r>
              <a:rPr lang="en-US" dirty="0" smtClean="0"/>
              <a:t>: NCW Partner Resource Directory &amp; Okanogan Workforce Collaboration Summit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82150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1191393" cy="1320800"/>
          </a:xfrm>
        </p:spPr>
        <p:txBody>
          <a:bodyPr>
            <a:normAutofit/>
          </a:bodyPr>
          <a:lstStyle/>
          <a:p>
            <a:r>
              <a:rPr lang="en-US" dirty="0" smtClean="0"/>
              <a:t>Okanogan County CHI Membership, Governance, and Decision-Making</a:t>
            </a:r>
            <a:endParaRPr lang="en-US" dirty="0"/>
          </a:p>
        </p:txBody>
      </p:sp>
      <p:sp>
        <p:nvSpPr>
          <p:cNvPr id="3" name="Content Placeholder 2"/>
          <p:cNvSpPr>
            <a:spLocks noGrp="1"/>
          </p:cNvSpPr>
          <p:nvPr>
            <p:ph idx="1"/>
          </p:nvPr>
        </p:nvSpPr>
        <p:spPr>
          <a:xfrm>
            <a:off x="677334" y="2160589"/>
            <a:ext cx="4227175" cy="4434175"/>
          </a:xfrm>
        </p:spPr>
        <p:txBody>
          <a:bodyPr>
            <a:normAutofit fontScale="92500" lnSpcReduction="10000"/>
          </a:bodyPr>
          <a:lstStyle/>
          <a:p>
            <a:r>
              <a:rPr lang="en-US" dirty="0" smtClean="0"/>
              <a:t>Each Coalition for Health Improvement has a </a:t>
            </a:r>
            <a:r>
              <a:rPr lang="en-US" b="1" dirty="0" smtClean="0"/>
              <a:t>Governing Board seat</a:t>
            </a:r>
            <a:r>
              <a:rPr lang="en-US" dirty="0" smtClean="0"/>
              <a:t>, </a:t>
            </a:r>
            <a:r>
              <a:rPr lang="en-US" b="1" dirty="0" smtClean="0"/>
              <a:t>Leadership Council</a:t>
            </a:r>
            <a:r>
              <a:rPr lang="en-US" dirty="0" smtClean="0"/>
              <a:t>, and a </a:t>
            </a:r>
            <a:r>
              <a:rPr lang="en-US" b="1" dirty="0" smtClean="0"/>
              <a:t>membership charter</a:t>
            </a:r>
          </a:p>
          <a:p>
            <a:r>
              <a:rPr lang="en-US" dirty="0" smtClean="0"/>
              <a:t>Only members who have signed charters are able to vote or introduce motions to the group</a:t>
            </a:r>
          </a:p>
          <a:p>
            <a:r>
              <a:rPr lang="en-US" dirty="0" smtClean="0"/>
              <a:t>Charter commitments:</a:t>
            </a:r>
          </a:p>
          <a:p>
            <a:pPr lvl="1"/>
            <a:r>
              <a:rPr lang="en-US" dirty="0" smtClean="0"/>
              <a:t>“</a:t>
            </a:r>
            <a:r>
              <a:rPr lang="en-US" dirty="0"/>
              <a:t>Coalition Members agree to regularly attend scheduled meetings and actively participate in the work of the Coalition. Minimum requirement is defined as attending at least 50% of rolling calendar year meetings.</a:t>
            </a:r>
          </a:p>
          <a:p>
            <a:pPr lvl="1"/>
            <a:r>
              <a:rPr lang="en-US" dirty="0"/>
              <a:t>Coalition Members will sign a Membership </a:t>
            </a:r>
            <a:r>
              <a:rPr lang="en-US" dirty="0" smtClean="0"/>
              <a:t>Agreement”</a:t>
            </a:r>
          </a:p>
          <a:p>
            <a:pPr lvl="1"/>
            <a:endParaRPr lang="en-US" dirty="0"/>
          </a:p>
          <a:p>
            <a:pPr marL="457200" lvl="1"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1665" y="1763426"/>
            <a:ext cx="7250335" cy="4033497"/>
          </a:xfrm>
          <a:prstGeom prst="rect">
            <a:avLst/>
          </a:prstGeom>
        </p:spPr>
      </p:pic>
    </p:spTree>
    <p:extLst>
      <p:ext uri="{BB962C8B-B14F-4D97-AF65-F5344CB8AC3E}">
        <p14:creationId xmlns:p14="http://schemas.microsoft.com/office/powerpoint/2010/main" val="1466204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1191393" cy="1320800"/>
          </a:xfrm>
        </p:spPr>
        <p:txBody>
          <a:bodyPr>
            <a:normAutofit/>
          </a:bodyPr>
          <a:lstStyle/>
          <a:p>
            <a:r>
              <a:rPr lang="en-US" dirty="0" smtClean="0"/>
              <a:t>Okanogan County CHI Membership, Governance, and Decision-Making</a:t>
            </a:r>
            <a:endParaRPr lang="en-US" dirty="0"/>
          </a:p>
        </p:txBody>
      </p:sp>
      <p:sp>
        <p:nvSpPr>
          <p:cNvPr id="3" name="Content Placeholder 2"/>
          <p:cNvSpPr>
            <a:spLocks noGrp="1"/>
          </p:cNvSpPr>
          <p:nvPr>
            <p:ph idx="1"/>
          </p:nvPr>
        </p:nvSpPr>
        <p:spPr>
          <a:xfrm>
            <a:off x="677334" y="2160589"/>
            <a:ext cx="4227175" cy="4434175"/>
          </a:xfrm>
        </p:spPr>
        <p:txBody>
          <a:bodyPr>
            <a:normAutofit/>
          </a:bodyPr>
          <a:lstStyle/>
          <a:p>
            <a:r>
              <a:rPr lang="en-US" b="1" dirty="0" smtClean="0"/>
              <a:t>CHI Leadership Council:</a:t>
            </a:r>
          </a:p>
          <a:p>
            <a:pPr lvl="1"/>
            <a:r>
              <a:rPr lang="en-US" dirty="0" smtClean="0"/>
              <a:t>Determines agendas for each CHI meeting; Facilitates activities</a:t>
            </a:r>
          </a:p>
          <a:p>
            <a:pPr lvl="1"/>
            <a:r>
              <a:rPr lang="en-US" dirty="0" smtClean="0"/>
              <a:t>Sits on monthly CHI Leadership Council calls to align regional priorities with all three Coalitions. Provides direct feedback to NCACH.</a:t>
            </a:r>
          </a:p>
          <a:p>
            <a:pPr lvl="1"/>
            <a:r>
              <a:rPr lang="en-US" dirty="0" smtClean="0"/>
              <a:t>Supports Governing Board seat, facilitates board nominations</a:t>
            </a:r>
          </a:p>
          <a:p>
            <a:pPr lvl="1"/>
            <a:r>
              <a:rPr lang="en-US" dirty="0" smtClean="0"/>
              <a:t>Keeps county-level priorities in mind and represented at regional level</a:t>
            </a:r>
          </a:p>
          <a:p>
            <a:pPr lvl="1"/>
            <a:r>
              <a:rPr lang="en-US" dirty="0" smtClean="0"/>
              <a:t>Open to all chartered members</a:t>
            </a:r>
          </a:p>
          <a:p>
            <a:pPr marL="457200" lvl="1" indent="0">
              <a:buNone/>
            </a:pPr>
            <a:endParaRPr lang="en-US" dirty="0"/>
          </a:p>
          <a:p>
            <a:pPr marL="457200" lvl="1" indent="0">
              <a:buNone/>
            </a:pPr>
            <a:endParaRPr lang="en-US"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77527" y="1270000"/>
            <a:ext cx="5200073" cy="5759006"/>
          </a:xfrm>
          <a:prstGeom prst="rect">
            <a:avLst/>
          </a:prstGeom>
        </p:spPr>
      </p:pic>
    </p:spTree>
    <p:extLst>
      <p:ext uri="{BB962C8B-B14F-4D97-AF65-F5344CB8AC3E}">
        <p14:creationId xmlns:p14="http://schemas.microsoft.com/office/powerpoint/2010/main" val="1822490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Okanogan County CHI Membership, Governance, and Decision-Making</a:t>
            </a:r>
            <a:endParaRPr lang="en-US" dirty="0"/>
          </a:p>
        </p:txBody>
      </p:sp>
      <p:sp>
        <p:nvSpPr>
          <p:cNvPr id="3" name="Content Placeholder 2"/>
          <p:cNvSpPr>
            <a:spLocks noGrp="1"/>
          </p:cNvSpPr>
          <p:nvPr>
            <p:ph idx="1"/>
          </p:nvPr>
        </p:nvSpPr>
        <p:spPr/>
        <p:txBody>
          <a:bodyPr/>
          <a:lstStyle/>
          <a:p>
            <a:r>
              <a:rPr lang="en-US" dirty="0" smtClean="0"/>
              <a:t>Charge of the CHIs: </a:t>
            </a:r>
            <a:r>
              <a:rPr lang="en-US" i="1" dirty="0" smtClean="0"/>
              <a:t>From the Charter, version July 2017</a:t>
            </a:r>
            <a:endParaRPr lang="en-US" dirty="0" smtClean="0"/>
          </a:p>
          <a:p>
            <a:pPr lvl="1"/>
            <a:r>
              <a:rPr lang="en-US" dirty="0"/>
              <a:t>The mission of the </a:t>
            </a:r>
            <a:r>
              <a:rPr lang="en-US" b="1" dirty="0"/>
              <a:t>Okanogan</a:t>
            </a:r>
            <a:r>
              <a:rPr lang="en-US" dirty="0"/>
              <a:t> Coalition for Health Improvement (“Coalition”) is to foster authentic community engagement and create an ongoing pathway for gathering input from diverse groups of community members for the work of the North Central Accountable Community of Health (NCACH). Coalition members will advise the Governing Board on issues directly related to NCACH’s mission and activities, including needs assessments and local health data; community health improvement plans and priorities; health improvement initiatives; project planning and selection; and delivery system transformation.  Input from each Coalition, from the voting member on the NCACH Governing Board and through other means, will be utilized in the decision making process of the Governing Board, and any decision and direction approved by the Governing Board will be shared with the Coalition from the Coalition Governing Board Member.</a:t>
            </a:r>
          </a:p>
          <a:p>
            <a:pPr marL="457200" lvl="1" indent="0">
              <a:buNone/>
            </a:pPr>
            <a:endParaRPr lang="en-US" dirty="0" smtClean="0"/>
          </a:p>
          <a:p>
            <a:pPr lvl="1"/>
            <a:endParaRPr lang="en-US" dirty="0"/>
          </a:p>
          <a:p>
            <a:pPr marL="457200" lvl="1" indent="0">
              <a:buNone/>
            </a:pPr>
            <a:endParaRPr lang="en-US" dirty="0" smtClean="0"/>
          </a:p>
        </p:txBody>
      </p:sp>
    </p:spTree>
    <p:extLst>
      <p:ext uri="{BB962C8B-B14F-4D97-AF65-F5344CB8AC3E}">
        <p14:creationId xmlns:p14="http://schemas.microsoft.com/office/powerpoint/2010/main" val="2181076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Okanogan County CHI Membership, Governance, and Decision-Making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Charge of the CHIs: </a:t>
            </a:r>
            <a:r>
              <a:rPr lang="en-US" i="1" dirty="0" smtClean="0"/>
              <a:t>From the Roles, Vision, and </a:t>
            </a:r>
            <a:r>
              <a:rPr lang="en-US" i="1" dirty="0" err="1" smtClean="0"/>
              <a:t>Possibilites</a:t>
            </a:r>
            <a:r>
              <a:rPr lang="en-US" i="1" dirty="0" smtClean="0"/>
              <a:t> document, developed by the CHI Leadership Council and adopted by NCACH Governing Board in April 2018</a:t>
            </a:r>
            <a:endParaRPr lang="en-US" dirty="0" smtClean="0"/>
          </a:p>
          <a:p>
            <a:r>
              <a:rPr lang="en-US" b="1" dirty="0" smtClean="0"/>
              <a:t>Vision: </a:t>
            </a:r>
            <a:r>
              <a:rPr lang="en-US" dirty="0" smtClean="0"/>
              <a:t>To </a:t>
            </a:r>
            <a:r>
              <a:rPr lang="en-US" dirty="0"/>
              <a:t>foster connectedness, resiliency, and collective impact to support whole person care among our community members through cross-sector, solution-oriented approaches. </a:t>
            </a:r>
          </a:p>
          <a:p>
            <a:r>
              <a:rPr lang="en-US" b="1" dirty="0" smtClean="0"/>
              <a:t>Purpose: </a:t>
            </a:r>
            <a:r>
              <a:rPr lang="en-US" dirty="0" smtClean="0"/>
              <a:t>Coalitions </a:t>
            </a:r>
            <a:r>
              <a:rPr lang="en-US" dirty="0"/>
              <a:t>for Health Improvement (CHI) are the critical access point for the voice of our community to be reflected in NCACH’s Medicaid Transformation work. They are open to anyone interested in improving whole person care at a local level through education, outreach, and coordinated efforts. Partners whose sectors represent the social determinants of health, behavioral and physical health, criminal justice system, education, and others are encouraged to participate. As CHIs engage with local project implementation efforts, they ensure that county-level priorities and needs are not lost in regionalization and are uniquely positioned to help address social determinants of health based on their expertise and knowledge of local resources. </a:t>
            </a:r>
            <a:endParaRPr lang="en-US" dirty="0" smtClean="0"/>
          </a:p>
          <a:p>
            <a:pPr lvl="1"/>
            <a:endParaRPr lang="en-US" dirty="0"/>
          </a:p>
          <a:p>
            <a:pPr marL="457200" lvl="1" indent="0">
              <a:buNone/>
            </a:pPr>
            <a:endParaRPr lang="en-US" dirty="0" smtClean="0"/>
          </a:p>
        </p:txBody>
      </p:sp>
    </p:spTree>
    <p:extLst>
      <p:ext uri="{BB962C8B-B14F-4D97-AF65-F5344CB8AC3E}">
        <p14:creationId xmlns:p14="http://schemas.microsoft.com/office/powerpoint/2010/main" val="28713686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50</TotalTime>
  <Words>753</Words>
  <Application>Microsoft Office PowerPoint</Application>
  <PresentationFormat>Widescreen</PresentationFormat>
  <Paragraphs>44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Okanogan County Coalition for Health Improvement</vt:lpstr>
      <vt:lpstr>Agenda</vt:lpstr>
      <vt:lpstr>NCACH Updates</vt:lpstr>
      <vt:lpstr>FIMC: Meet the MCOs serving Okanogan County beginning January 2019</vt:lpstr>
      <vt:lpstr>SkillSource: NCW Partner Resource Directory &amp; Okanogan Workforce Collaboration Summit</vt:lpstr>
      <vt:lpstr>Okanogan County CHI Membership, Governance, and Decision-Making</vt:lpstr>
      <vt:lpstr>Okanogan County CHI Membership, Governance, and Decision-Making</vt:lpstr>
      <vt:lpstr>Okanogan County CHI Membership, Governance, and Decision-Making</vt:lpstr>
      <vt:lpstr>Okanogan County CHI Membership, Governance, and Decision-Making</vt:lpstr>
      <vt:lpstr>Okanogan County CHI Membership, Governance, and Decision-Making</vt:lpstr>
      <vt:lpstr>Round Table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Okanogan County Coalition for Health Improvement</dc:title>
  <dc:creator>Sahara Suval</dc:creator>
  <cp:lastModifiedBy>Sahara Suval</cp:lastModifiedBy>
  <cp:revision>5</cp:revision>
  <dcterms:created xsi:type="dcterms:W3CDTF">2018-08-14T20:55:50Z</dcterms:created>
  <dcterms:modified xsi:type="dcterms:W3CDTF">2018-08-14T21:46:14Z</dcterms:modified>
</cp:coreProperties>
</file>